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Başlık 1"/>
          <p:cNvSpPr>
            <a:spLocks noGrp="1"/>
          </p:cNvSpPr>
          <p:nvPr>
            <p:ph type="ctrTitle"/>
          </p:nvPr>
        </p:nvSpPr>
        <p:spPr>
          <a:xfrm>
            <a:off x="3491880" y="3573016"/>
            <a:ext cx="4966320" cy="1470025"/>
          </a:xfrm>
        </p:spPr>
        <p:txBody>
          <a:bodyPr>
            <a:noAutofit/>
          </a:bodyPr>
          <a:lstStyle/>
          <a:p>
            <a:r>
              <a:rPr lang="tr-TR" sz="5000" b="1" i="1" dirty="0" smtClean="0"/>
              <a:t>ANA HATLARIYLA ZAMAN YÖNETİMİ</a:t>
            </a:r>
            <a:endParaRPr lang="tr-TR" sz="5000" b="1" i="1" dirty="0"/>
          </a:p>
        </p:txBody>
      </p:sp>
    </p:spTree>
    <p:extLst>
      <p:ext uri="{BB962C8B-B14F-4D97-AF65-F5344CB8AC3E}">
        <p14:creationId xmlns:p14="http://schemas.microsoft.com/office/powerpoint/2010/main" val="99103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7"/>
            <a:ext cx="9144000" cy="6858000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779912" y="836712"/>
            <a:ext cx="5256584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r>
              <a:rPr lang="tr-TR" dirty="0"/>
              <a:t>Öncelikleri </a:t>
            </a:r>
            <a:r>
              <a:rPr lang="tr-TR" dirty="0" smtClean="0"/>
              <a:t>belirleyin </a:t>
            </a:r>
            <a:endParaRPr lang="tr-TR" dirty="0"/>
          </a:p>
          <a:p>
            <a:r>
              <a:rPr lang="tr-TR" dirty="0" smtClean="0"/>
              <a:t>Plan yapma alışkanlığı geliştirin </a:t>
            </a:r>
          </a:p>
          <a:p>
            <a:r>
              <a:rPr lang="tr-TR" dirty="0" smtClean="0"/>
              <a:t>Gereksiz duraklamaları önleyin</a:t>
            </a:r>
          </a:p>
          <a:p>
            <a:r>
              <a:rPr lang="tr-TR" dirty="0" smtClean="0"/>
              <a:t>Kolay ve zor işleri arka arkaya gelecek biçimde düzenleyin</a:t>
            </a:r>
          </a:p>
          <a:p>
            <a:r>
              <a:rPr lang="tr-TR" dirty="0" smtClean="0"/>
              <a:t>İşlere zor kısımlarından başlayın </a:t>
            </a:r>
          </a:p>
          <a:p>
            <a:r>
              <a:rPr lang="tr-TR" dirty="0" smtClean="0"/>
              <a:t>Büyük işleri daha küçük bölümlere ayırın </a:t>
            </a:r>
          </a:p>
          <a:p>
            <a:r>
              <a:rPr lang="tr-TR" dirty="0" smtClean="0"/>
              <a:t>Bir anda tekbir iş üzerine odaklanın</a:t>
            </a:r>
          </a:p>
          <a:p>
            <a:r>
              <a:rPr lang="tr-TR" dirty="0" smtClean="0"/>
              <a:t>İşi ertelemekten kaçınma </a:t>
            </a:r>
          </a:p>
          <a:p>
            <a:r>
              <a:rPr lang="tr-TR" dirty="0" smtClean="0"/>
              <a:t>Ziyaretçi düzenlemeleri </a:t>
            </a:r>
          </a:p>
          <a:p>
            <a:r>
              <a:rPr lang="tr-TR" dirty="0" smtClean="0"/>
              <a:t>Telefon düzenlemeleri </a:t>
            </a:r>
          </a:p>
          <a:p>
            <a:r>
              <a:rPr lang="tr-TR" dirty="0" smtClean="0"/>
              <a:t>Çalışma ortamının düzenlenmesi </a:t>
            </a:r>
          </a:p>
          <a:p>
            <a:r>
              <a:rPr lang="tr-TR" dirty="0" smtClean="0"/>
              <a:t>Etkili toplantı yönetimi gibi pek çok teknik yer almaktadır.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971600" y="650885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birkaç teknik;</a:t>
            </a:r>
          </a:p>
        </p:txBody>
      </p:sp>
    </p:spTree>
    <p:extLst>
      <p:ext uri="{BB962C8B-B14F-4D97-AF65-F5344CB8AC3E}">
        <p14:creationId xmlns:p14="http://schemas.microsoft.com/office/powerpoint/2010/main" val="149316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055" y="26064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Bir yılın değerini; final sınavını geçememiş bir öğrenciye sor.</a:t>
            </a:r>
          </a:p>
          <a:p>
            <a:r>
              <a:rPr lang="tr-TR" dirty="0"/>
              <a:t>Bir ayın değerini; erken doğum yapmış bir anneye sor.</a:t>
            </a:r>
          </a:p>
          <a:p>
            <a:r>
              <a:rPr lang="tr-TR" dirty="0"/>
              <a:t>Bir haftanın değerini; haftalık bir gazetenin editörüne sor.</a:t>
            </a:r>
          </a:p>
          <a:p>
            <a:r>
              <a:rPr lang="tr-TR" dirty="0"/>
              <a:t>Bir saatin değerini; buluşmak için bekleyen aşıklara sor.</a:t>
            </a:r>
          </a:p>
          <a:p>
            <a:r>
              <a:rPr lang="tr-TR" dirty="0"/>
              <a:t>Bir dakikanın değerini; treni, otobüsü ya da uçağı kaçıran birine sor.</a:t>
            </a:r>
          </a:p>
          <a:p>
            <a:r>
              <a:rPr lang="tr-TR" dirty="0"/>
              <a:t>Bir saniyenin değerini; bir kazadan sağ çıkan birine sor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3204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64243" y="2322746"/>
            <a:ext cx="8104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Dinlediğiniz için teşekkürler</a:t>
            </a:r>
            <a:b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69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r>
              <a:rPr lang="tr-TR" dirty="0" smtClean="0"/>
              <a:t>Zaman yönetimi kişinin zamanı denetimi altına alarak hedeflerine ulaşma çabasıdır.</a:t>
            </a:r>
          </a:p>
          <a:p>
            <a:r>
              <a:rPr lang="tr-TR" dirty="0" smtClean="0"/>
              <a:t>Bu çaba tüm yaşam boyunca devam ettirilecek veya devam ettirilmesi gereken bir çabadır.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Zaman yönetimi;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78282" cy="4525963"/>
          </a:xfrm>
        </p:spPr>
        <p:txBody>
          <a:bodyPr/>
          <a:lstStyle/>
          <a:p>
            <a:r>
              <a:rPr lang="tr-TR" dirty="0" smtClean="0"/>
              <a:t>Karar ve planlama ile ilgilidir.</a:t>
            </a:r>
          </a:p>
          <a:p>
            <a:r>
              <a:rPr lang="tr-TR" dirty="0" smtClean="0"/>
              <a:t>Bireysel ve kurumsal boyut içerir.</a:t>
            </a:r>
          </a:p>
          <a:p>
            <a:r>
              <a:rPr lang="tr-TR" dirty="0" smtClean="0"/>
              <a:t>Bir süreçtir.</a:t>
            </a:r>
          </a:p>
          <a:p>
            <a:r>
              <a:rPr lang="tr-TR" dirty="0" smtClean="0"/>
              <a:t>Bir reçete değildir.</a:t>
            </a:r>
          </a:p>
          <a:p>
            <a:r>
              <a:rPr lang="tr-TR" dirty="0" smtClean="0"/>
              <a:t>Daha etkin ve daha akıllıca çalışmaktır.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95" y="1772816"/>
            <a:ext cx="393367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solidFill>
                  <a:schemeClr val="accent6">
                    <a:lumMod val="75000"/>
                  </a:schemeClr>
                </a:solidFill>
              </a:rPr>
              <a:t>Zamanı yönetmek;</a:t>
            </a:r>
            <a:endParaRPr lang="tr-T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48" y="1605441"/>
            <a:ext cx="6115904" cy="4515481"/>
          </a:xfrm>
        </p:spPr>
      </p:pic>
    </p:spTree>
    <p:extLst>
      <p:ext uri="{BB962C8B-B14F-4D97-AF65-F5344CB8AC3E}">
        <p14:creationId xmlns:p14="http://schemas.microsoft.com/office/powerpoint/2010/main" val="356105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Zamanı Algılamak;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801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0070C0"/>
                </a:solidFill>
              </a:rPr>
              <a:t>     Yapılacak her iş ve hizmet, 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süresiyle birlikte düşünülür.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70C0"/>
                </a:solidFill>
              </a:rPr>
              <a:t>      Belli </a:t>
            </a:r>
            <a:r>
              <a:rPr lang="tr-TR" dirty="0">
                <a:solidFill>
                  <a:srgbClr val="0070C0"/>
                </a:solidFill>
              </a:rPr>
              <a:t>bir işi tamamlamak </a:t>
            </a:r>
            <a:r>
              <a:rPr lang="tr-TR" dirty="0" smtClean="0">
                <a:solidFill>
                  <a:srgbClr val="0070C0"/>
                </a:solidFill>
              </a:rPr>
              <a:t/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için </a:t>
            </a:r>
            <a:r>
              <a:rPr lang="tr-TR" dirty="0">
                <a:solidFill>
                  <a:srgbClr val="0070C0"/>
                </a:solidFill>
              </a:rPr>
              <a:t>ortalama bir </a:t>
            </a:r>
            <a:r>
              <a:rPr lang="tr-TR" dirty="0" smtClean="0">
                <a:solidFill>
                  <a:srgbClr val="0070C0"/>
                </a:solidFill>
              </a:rPr>
              <a:t>çalışanın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>
                <a:solidFill>
                  <a:srgbClr val="0070C0"/>
                </a:solidFill>
              </a:rPr>
              <a:t>ihtiyaç duyduğu süre 2 saatse </a:t>
            </a:r>
            <a:br>
              <a:rPr lang="tr-TR" dirty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         - O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işi 5 saatte yapmak aşırı 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zaman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harcandığına ve muhtemelen verimsiz çalışıldığına işaret eder. 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          - Aynı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işi 1 saatte yapmak aşırı hızlı olunduğuna ve muhtemelen dikkatsizliğe bağlı hataların olabileceğine işaret edebilir.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94" y="10197"/>
            <a:ext cx="3799706" cy="37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Zorluklarla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Başedebilmek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072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     Kişinin </a:t>
            </a:r>
            <a:r>
              <a:rPr lang="tr-TR" sz="2800" dirty="0"/>
              <a:t>zamanla arasındaki kişisel ilişkiyi anlayıp sorunlarını ortaya koyması ve bu sorunları çözmek isteyip istemediğine net olarak karar vermesi gerekir. </a:t>
            </a:r>
            <a:endParaRPr lang="tr-TR" sz="2800" dirty="0" smtClean="0"/>
          </a:p>
          <a:p>
            <a:r>
              <a:rPr lang="tr-TR" sz="2800" dirty="0"/>
              <a:t>Zamanla ilgili sorunlarımın farkında mıyım</a:t>
            </a:r>
            <a:r>
              <a:rPr lang="tr-TR" sz="2800" dirty="0" smtClean="0"/>
              <a:t>?</a:t>
            </a:r>
          </a:p>
          <a:p>
            <a:r>
              <a:rPr lang="sv-SE" sz="2800" dirty="0"/>
              <a:t>Zamanı verimli kullanmak istiyor muyum</a:t>
            </a:r>
            <a:r>
              <a:rPr lang="sv-SE" sz="2800" dirty="0" smtClean="0"/>
              <a:t>?</a:t>
            </a:r>
            <a:endParaRPr lang="tr-TR" sz="2800" dirty="0" smtClean="0"/>
          </a:p>
          <a:p>
            <a:r>
              <a:rPr lang="tr-TR" sz="2800" dirty="0"/>
              <a:t>Zamanı verimli kullanırsam ne gibi kazançlarım olur</a:t>
            </a:r>
            <a:r>
              <a:rPr lang="tr-TR" sz="2800" dirty="0" smtClean="0"/>
              <a:t>?</a:t>
            </a:r>
          </a:p>
          <a:p>
            <a:r>
              <a:rPr lang="tr-TR" sz="2800" dirty="0" smtClean="0"/>
              <a:t> </a:t>
            </a:r>
            <a:r>
              <a:rPr lang="tr-TR" sz="2800" dirty="0"/>
              <a:t>Zamanı verimli kullanmazsan ne kaybederim?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38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chemeClr val="accent4"/>
                </a:solidFill>
              </a:rPr>
              <a:t>Kendini Tanımak</a:t>
            </a:r>
            <a:endParaRPr lang="tr-TR" dirty="0">
              <a:solidFill>
                <a:schemeClr val="accent4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     Hedeflerini</a:t>
            </a:r>
            <a:r>
              <a:rPr lang="tr-TR" dirty="0">
                <a:solidFill>
                  <a:srgbClr val="C00000"/>
                </a:solidFill>
              </a:rPr>
              <a:t>, güçlü ve zayıf yönlerini, verimli ve verimsiz saatlerini, kendine iyi gelen durumları iyi bilen kişi kendini ve zamanını iyi yönetir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     Önemli </a:t>
            </a:r>
            <a:r>
              <a:rPr lang="tr-TR" dirty="0">
                <a:solidFill>
                  <a:srgbClr val="C00000"/>
                </a:solidFill>
              </a:rPr>
              <a:t>olan kişinin güçlü ve zayıf yönlerini iyi analiz etmesi ve zayıf yönlerini kabul ederek geliştirmesidir. Güçlü yönlerini ise fark ederek yararlanmalıdır.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12518"/>
            <a:ext cx="4598225" cy="29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0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Zaman Tuzakları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Zamanın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etkin kullanımının önündeki her türlü engele zaman tuzağı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denir.</a:t>
            </a:r>
            <a:br>
              <a:rPr lang="tr-TR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Genel olarak üç tür zaman tuzağından söz edebiliriz:</a:t>
            </a:r>
            <a:br>
              <a:rPr lang="tr-TR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Kişinin kendisinden kaynaklanan zaman tuzakları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tr-T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-İşten kaynaklanan zaman tuzakları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tr-T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Çevreden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kaynaklanan zaman tuzakları.</a:t>
            </a: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8316416" cy="22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6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Teknikleri Uygula;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62473"/>
            <a:ext cx="8229600" cy="2138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     Zamanı yönetebilmek için zaman içerisinde pek çok teknik belirlenmiştir. </a:t>
            </a:r>
            <a:br>
              <a:rPr lang="tr-TR" dirty="0" smtClean="0"/>
            </a:b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Bu tekniklerin içinden kendinize uygun bulduğunuz, uygulayabileceğiniz bir veya birkaç teknik ile zamanın yönetimini ele alabilirsiniz.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7" y="3645024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252</Words>
  <Application>Microsoft Office PowerPoint</Application>
  <PresentationFormat>Ekran Gösterisi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ANA HATLARIYLA ZAMAN YÖNETİMİ</vt:lpstr>
      <vt:lpstr>PowerPoint Sunusu</vt:lpstr>
      <vt:lpstr>Zaman yönetimi;</vt:lpstr>
      <vt:lpstr>Zamanı yönetmek;</vt:lpstr>
      <vt:lpstr>Zamanı Algılamak;</vt:lpstr>
      <vt:lpstr>Zorluklarla Başedebilmek</vt:lpstr>
      <vt:lpstr>Kendini Tanımak</vt:lpstr>
      <vt:lpstr>Zaman Tuzakları</vt:lpstr>
      <vt:lpstr>Teknikleri Uygula;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HaticeTok</dc:creator>
  <cp:lastModifiedBy>HaticeTok</cp:lastModifiedBy>
  <cp:revision>12</cp:revision>
  <dcterms:created xsi:type="dcterms:W3CDTF">2021-01-15T11:24:21Z</dcterms:created>
  <dcterms:modified xsi:type="dcterms:W3CDTF">2021-01-15T17:26:42Z</dcterms:modified>
</cp:coreProperties>
</file>